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57" r:id="rId4"/>
    <p:sldId id="258" r:id="rId5"/>
    <p:sldId id="264" r:id="rId6"/>
    <p:sldId id="265" r:id="rId7"/>
    <p:sldId id="263" r:id="rId8"/>
    <p:sldId id="266" r:id="rId9"/>
    <p:sldId id="259" r:id="rId10"/>
    <p:sldId id="260" r:id="rId11"/>
    <p:sldId id="268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4" r:id="rId24"/>
    <p:sldId id="286" r:id="rId25"/>
    <p:sldId id="288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D434AA1-191A-4DE3-B631-72B392052C21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1CE3A1E-5038-4BB1-8C2E-AD3B95B12F8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youtube.com/watch?v=gNDP9jLuzXU&amp;feature=relate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37560"/>
            <a:ext cx="6909112" cy="2301240"/>
          </a:xfrm>
        </p:spPr>
        <p:txBody>
          <a:bodyPr/>
          <a:lstStyle/>
          <a:p>
            <a:r>
              <a:rPr lang="en-US" dirty="0"/>
              <a:t>Daniel Pink</a:t>
            </a:r>
            <a:br>
              <a:rPr lang="en-US" dirty="0"/>
            </a:br>
            <a:r>
              <a:rPr lang="en-US" dirty="0"/>
              <a:t>Drive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Workplace Motivation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Philosophy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Fun at Work</a:t>
            </a:r>
          </a:p>
          <a:p>
            <a:pPr lvl="1"/>
            <a:r>
              <a:rPr lang="en-US" dirty="0"/>
              <a:t>Be there</a:t>
            </a:r>
          </a:p>
          <a:p>
            <a:pPr lvl="1"/>
            <a:r>
              <a:rPr lang="en-US" dirty="0"/>
              <a:t>Play</a:t>
            </a:r>
          </a:p>
          <a:p>
            <a:pPr lvl="1"/>
            <a:r>
              <a:rPr lang="en-US" dirty="0"/>
              <a:t>Make their Day</a:t>
            </a:r>
          </a:p>
          <a:p>
            <a:pPr lvl="1"/>
            <a:r>
              <a:rPr lang="en-US" dirty="0"/>
              <a:t>Choose Your Attitude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dirty="0">
                <a:hlinkClick r:id="rId2"/>
              </a:rPr>
              <a:t>Fish Philosophy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54841">
            <a:off x="5154374" y="3310301"/>
            <a:ext cx="3128051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Type 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Extrinsic</a:t>
            </a:r>
          </a:p>
          <a:p>
            <a:endParaRPr lang="en-US" dirty="0"/>
          </a:p>
          <a:p>
            <a:r>
              <a:rPr lang="en-US" dirty="0"/>
              <a:t>Type ‘A’ Personality</a:t>
            </a:r>
          </a:p>
          <a:p>
            <a:endParaRPr lang="en-US" dirty="0"/>
          </a:p>
          <a:p>
            <a:r>
              <a:rPr lang="en-US" dirty="0"/>
              <a:t>Of the 2.0 mindset</a:t>
            </a:r>
          </a:p>
          <a:p>
            <a:endParaRPr lang="en-US" dirty="0"/>
          </a:p>
          <a:p>
            <a:r>
              <a:rPr lang="en-US" dirty="0"/>
              <a:t>Learned behavior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Intrinsic</a:t>
            </a:r>
          </a:p>
          <a:p>
            <a:endParaRPr lang="en-US" dirty="0"/>
          </a:p>
          <a:p>
            <a:r>
              <a:rPr lang="en-US" dirty="0"/>
              <a:t>Type ‘B’ Personality</a:t>
            </a:r>
          </a:p>
          <a:p>
            <a:endParaRPr lang="en-US" dirty="0"/>
          </a:p>
          <a:p>
            <a:r>
              <a:rPr lang="en-US" dirty="0"/>
              <a:t>Outperform Xs</a:t>
            </a:r>
          </a:p>
          <a:p>
            <a:endParaRPr lang="en-US" dirty="0"/>
          </a:p>
          <a:p>
            <a:r>
              <a:rPr lang="en-US" dirty="0"/>
              <a:t>Default Setting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Autonomy</a:t>
            </a:r>
          </a:p>
          <a:p>
            <a:endParaRPr lang="en-US" dirty="0"/>
          </a:p>
          <a:p>
            <a:r>
              <a:rPr lang="en-US" dirty="0"/>
              <a:t>Mastery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ROWE- results only work environment</a:t>
            </a:r>
          </a:p>
          <a:p>
            <a:endParaRPr lang="en-US" dirty="0"/>
          </a:p>
          <a:p>
            <a:r>
              <a:rPr lang="en-US" dirty="0"/>
              <a:t>Management as a prod or reward is outdated and assumes that people have no direction without it</a:t>
            </a:r>
          </a:p>
          <a:p>
            <a:endParaRPr lang="en-US" dirty="0"/>
          </a:p>
          <a:p>
            <a:r>
              <a:rPr lang="en-US" dirty="0"/>
              <a:t>Study shows that small-businesses experience greater results by allowing workers to be autonomous.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Essentials of Autonomy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  <a:p>
            <a:endParaRPr lang="en-US" dirty="0"/>
          </a:p>
          <a:p>
            <a:r>
              <a:rPr lang="en-US" dirty="0"/>
              <a:t>Time</a:t>
            </a:r>
          </a:p>
          <a:p>
            <a:endParaRPr lang="en-US" dirty="0"/>
          </a:p>
          <a:p>
            <a:r>
              <a:rPr lang="en-US" dirty="0"/>
              <a:t>Technique</a:t>
            </a:r>
          </a:p>
          <a:p>
            <a:endParaRPr lang="en-US" dirty="0"/>
          </a:p>
          <a:p>
            <a:r>
              <a:rPr lang="en-US" dirty="0"/>
              <a:t>Team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Letting people choose what they want to work on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FedEx Days</a:t>
            </a:r>
          </a:p>
          <a:p>
            <a:pPr lvl="1"/>
            <a:r>
              <a:rPr lang="en-US" dirty="0"/>
              <a:t>20% Time</a:t>
            </a:r>
          </a:p>
        </p:txBody>
      </p:sp>
      <p:pic>
        <p:nvPicPr>
          <p:cNvPr id="6146" name="Picture 2" descr="C:\Users\Meredith\AppData\Local\Microsoft\Windows\Temporary Internet Files\Content.IE5\AY4YX64U\MC900216942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895600"/>
            <a:ext cx="3272485" cy="32642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525963"/>
          </a:xfrm>
        </p:spPr>
        <p:txBody>
          <a:bodyPr/>
          <a:lstStyle/>
          <a:p>
            <a:r>
              <a:rPr lang="en-US" dirty="0"/>
              <a:t>Allowing employees to take vacation and time off when needed without limits</a:t>
            </a:r>
          </a:p>
          <a:p>
            <a:endParaRPr lang="en-US" dirty="0"/>
          </a:p>
          <a:p>
            <a:r>
              <a:rPr lang="en-US" dirty="0"/>
              <a:t>ROWEs allow employees to come and go as long as they finish the required tasks.</a:t>
            </a:r>
          </a:p>
          <a:p>
            <a:endParaRPr lang="en-US" dirty="0"/>
          </a:p>
          <a:p>
            <a:r>
              <a:rPr lang="en-US" dirty="0"/>
              <a:t>Moving away from time-clocks and structured schedules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Allowing employees to heuristically take on tasks.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Zappos</a:t>
            </a:r>
            <a:r>
              <a:rPr lang="en-US" dirty="0"/>
              <a:t> has no scripts or time limits, just a goal of helping customers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least developed of the Four Ts of Motivation 3.0</a:t>
            </a:r>
          </a:p>
          <a:p>
            <a:endParaRPr lang="en-US" dirty="0"/>
          </a:p>
          <a:p>
            <a:r>
              <a:rPr lang="en-US" dirty="0"/>
              <a:t>Allows people to choose who they work with.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can be…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Mindset</a:t>
            </a:r>
          </a:p>
          <a:p>
            <a:endParaRPr lang="en-US" dirty="0"/>
          </a:p>
          <a:p>
            <a:r>
              <a:rPr lang="en-US" dirty="0"/>
              <a:t>a Pain</a:t>
            </a:r>
          </a:p>
          <a:p>
            <a:endParaRPr lang="en-US" dirty="0"/>
          </a:p>
          <a:p>
            <a:r>
              <a:rPr lang="en-US" dirty="0"/>
              <a:t>an Asymptote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514600"/>
            <a:ext cx="2700337" cy="293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81354" y="2852673"/>
            <a:ext cx="9055434" cy="32710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93571" y="1175527"/>
            <a:ext cx="8493081" cy="2491167"/>
          </a:xfrm>
        </p:spPr>
        <p:txBody>
          <a:bodyPr/>
          <a:lstStyle/>
          <a:p>
            <a:r>
              <a:rPr lang="en-US" dirty="0"/>
              <a:t>Workplace Motivation</a:t>
            </a:r>
          </a:p>
        </p:txBody>
      </p:sp>
      <p:pic>
        <p:nvPicPr>
          <p:cNvPr id="2050" name="Picture 2" descr="Motivation Cycle - 4 Stages of Motivation Cycle | General Psychology">
            <a:extLst>
              <a:ext uri="{FF2B5EF4-FFF2-40B4-BE49-F238E27FC236}">
                <a16:creationId xmlns:a16="http://schemas.microsoft.com/office/drawing/2014/main" id="{0751713F-89EB-49F7-8FE8-B4AA42B9B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2" y="457200"/>
            <a:ext cx="8245220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69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as Mindset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Intelligence, entity vs. incremental</a:t>
            </a:r>
          </a:p>
          <a:p>
            <a:endParaRPr lang="en-US" dirty="0"/>
          </a:p>
          <a:p>
            <a:r>
              <a:rPr lang="en-US" dirty="0"/>
              <a:t>Those who see intelligence as incremental or something they can grow and build on tend to be more successful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as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that we push for</a:t>
            </a:r>
          </a:p>
          <a:p>
            <a:endParaRPr lang="en-US" dirty="0"/>
          </a:p>
          <a:p>
            <a:r>
              <a:rPr lang="en-US" dirty="0"/>
              <a:t>Grit-perseverance and passion for long term goals</a:t>
            </a:r>
          </a:p>
          <a:p>
            <a:endParaRPr lang="en-US" dirty="0"/>
          </a:p>
          <a:p>
            <a:r>
              <a:rPr lang="en-US" dirty="0"/>
              <a:t>Example: West Point Cadets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as Asymptote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goal that can be pursued but never reached </a:t>
            </a:r>
          </a:p>
          <a:p>
            <a:endParaRPr lang="en-US" dirty="0"/>
          </a:p>
          <a:p>
            <a:r>
              <a:rPr lang="en-US" dirty="0"/>
              <a:t>Approaches a line but never meets it</a:t>
            </a:r>
          </a:p>
          <a:p>
            <a:endParaRPr lang="en-US" dirty="0"/>
          </a:p>
          <a:p>
            <a:r>
              <a:rPr lang="en-US" dirty="0"/>
              <a:t>Why go for it? Pink says, why not?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Autotelic</a:t>
            </a:r>
            <a:r>
              <a:rPr lang="en-US" dirty="0"/>
              <a:t>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Moments of </a:t>
            </a:r>
            <a:r>
              <a:rPr lang="en-US" i="1" dirty="0"/>
              <a:t>Flow</a:t>
            </a:r>
          </a:p>
          <a:p>
            <a:endParaRPr lang="en-US" dirty="0"/>
          </a:p>
          <a:p>
            <a:r>
              <a:rPr lang="en-US" dirty="0"/>
              <a:t>Forgetting one’s self in a function</a:t>
            </a:r>
          </a:p>
          <a:p>
            <a:endParaRPr lang="en-US" dirty="0"/>
          </a:p>
          <a:p>
            <a:r>
              <a:rPr lang="en-US" dirty="0"/>
              <a:t>In a constant pursuit of goals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Goldilocks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just the right niche for an employee between what they </a:t>
            </a:r>
            <a:r>
              <a:rPr lang="en-US" i="1" dirty="0"/>
              <a:t>must</a:t>
            </a:r>
            <a:r>
              <a:rPr lang="en-US" dirty="0"/>
              <a:t> do and what they </a:t>
            </a:r>
            <a:r>
              <a:rPr lang="en-US" i="1" dirty="0"/>
              <a:t>can</a:t>
            </a:r>
            <a:r>
              <a:rPr lang="en-US" dirty="0"/>
              <a:t> do</a:t>
            </a:r>
          </a:p>
          <a:p>
            <a:endParaRPr lang="en-US" dirty="0"/>
          </a:p>
          <a:p>
            <a:r>
              <a:rPr lang="en-US" dirty="0"/>
              <a:t>Utilizing an employee at their optimum performance keeps them engaged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Baby boomers and </a:t>
            </a:r>
            <a:r>
              <a:rPr lang="en-US" dirty="0" err="1"/>
              <a:t>Millenials</a:t>
            </a:r>
            <a:r>
              <a:rPr lang="en-US" dirty="0"/>
              <a:t> searching for careers or encore careers that help the human cause</a:t>
            </a:r>
          </a:p>
          <a:p>
            <a:endParaRPr lang="en-US" dirty="0"/>
          </a:p>
          <a:p>
            <a:r>
              <a:rPr lang="en-US" dirty="0"/>
              <a:t>Businesses find that donating to charities increases morale</a:t>
            </a:r>
          </a:p>
          <a:p>
            <a:endParaRPr lang="en-US" dirty="0"/>
          </a:p>
          <a:p>
            <a:r>
              <a:rPr lang="en-US" dirty="0"/>
              <a:t>Essential to 3.0 operating system but doesn’t work with 2.0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pen-Source Software Overview: Benefits, Risks, &amp; Best Practices">
            <a:extLst>
              <a:ext uri="{FF2B5EF4-FFF2-40B4-BE49-F238E27FC236}">
                <a16:creationId xmlns:a16="http://schemas.microsoft.com/office/drawing/2014/main" id="{E0C80B18-0D09-4002-8910-6C52C935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1"/>
            <a:ext cx="5018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y Most Startup Stories Suck">
            <a:extLst>
              <a:ext uri="{FF2B5EF4-FFF2-40B4-BE49-F238E27FC236}">
                <a16:creationId xmlns:a16="http://schemas.microsoft.com/office/drawing/2014/main" id="{99148E91-24AF-49E1-93ED-1D81A720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53" y="2046697"/>
            <a:ext cx="5127812" cy="28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525963"/>
          </a:xfrm>
        </p:spPr>
        <p:txBody>
          <a:bodyPr/>
          <a:lstStyle/>
          <a:p>
            <a:r>
              <a:rPr lang="en-US" dirty="0"/>
              <a:t>Motivation 1.0-Essential Survival Needs</a:t>
            </a:r>
          </a:p>
          <a:p>
            <a:endParaRPr lang="en-US" dirty="0"/>
          </a:p>
          <a:p>
            <a:r>
              <a:rPr lang="en-US" dirty="0"/>
              <a:t>Motivation 2.0-Carrot-Stick Philosophy</a:t>
            </a:r>
          </a:p>
          <a:p>
            <a:endParaRPr lang="en-US" dirty="0"/>
          </a:p>
          <a:p>
            <a:r>
              <a:rPr lang="en-US" dirty="0"/>
              <a:t>Motivation 3.0-Autonomy, Mastery, Purpose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Heuristic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Follows a set course</a:t>
            </a:r>
          </a:p>
          <a:p>
            <a:endParaRPr lang="en-US" dirty="0"/>
          </a:p>
          <a:p>
            <a:r>
              <a:rPr lang="en-US" dirty="0"/>
              <a:t>Usually mundane tasks prescribed by a manager</a:t>
            </a:r>
          </a:p>
          <a:p>
            <a:endParaRPr lang="en-US" dirty="0"/>
          </a:p>
          <a:p>
            <a:r>
              <a:rPr lang="en-US" dirty="0"/>
              <a:t>Uses an ‘algorithm’ to get from point A to point 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empathic, artistic, non-routine</a:t>
            </a:r>
          </a:p>
          <a:p>
            <a:endParaRPr lang="en-US" dirty="0"/>
          </a:p>
          <a:p>
            <a:r>
              <a:rPr lang="en-US" dirty="0"/>
              <a:t>Does not follow a set path</a:t>
            </a:r>
          </a:p>
          <a:p>
            <a:endParaRPr lang="en-US" dirty="0"/>
          </a:p>
          <a:p>
            <a:r>
              <a:rPr lang="en-US" dirty="0"/>
              <a:t>Creates solutions to problems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algorithmic jobs</a:t>
            </a:r>
          </a:p>
          <a:p>
            <a:endParaRPr lang="en-US" dirty="0"/>
          </a:p>
          <a:p>
            <a:r>
              <a:rPr lang="en-US" dirty="0"/>
              <a:t>Carrot/Stick philosophy</a:t>
            </a:r>
          </a:p>
          <a:p>
            <a:pPr lvl="1"/>
            <a:r>
              <a:rPr lang="en-US" dirty="0"/>
              <a:t>Reward employees with carrots</a:t>
            </a:r>
          </a:p>
          <a:p>
            <a:pPr lvl="1"/>
            <a:r>
              <a:rPr lang="en-US" dirty="0"/>
              <a:t>Use a stick to punish poor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Flaws with Carrot/Stick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Extinguishes intrinsic motivation</a:t>
            </a:r>
          </a:p>
          <a:p>
            <a:r>
              <a:rPr lang="en-US" dirty="0"/>
              <a:t>Diminishes performance</a:t>
            </a:r>
          </a:p>
          <a:p>
            <a:r>
              <a:rPr lang="en-US" dirty="0"/>
              <a:t>Crushes creativity</a:t>
            </a:r>
          </a:p>
          <a:p>
            <a:r>
              <a:rPr lang="en-US" dirty="0"/>
              <a:t>Crowds out good behavior</a:t>
            </a:r>
          </a:p>
          <a:p>
            <a:r>
              <a:rPr lang="en-US" dirty="0"/>
              <a:t>Encourages unethical behavior</a:t>
            </a:r>
          </a:p>
          <a:p>
            <a:r>
              <a:rPr lang="en-US" dirty="0"/>
              <a:t>Becomes addictive</a:t>
            </a:r>
          </a:p>
          <a:p>
            <a:r>
              <a:rPr lang="en-US" dirty="0"/>
              <a:t>Fosters short-term thinking</a:t>
            </a:r>
          </a:p>
          <a:p>
            <a:endParaRPr lang="en-US" dirty="0"/>
          </a:p>
        </p:txBody>
      </p:sp>
      <p:pic>
        <p:nvPicPr>
          <p:cNvPr id="5122" name="Picture 2" descr="C:\Users\Meredith\AppData\Local\Microsoft\Windows\Temporary Internet Files\Content.IE5\ATX2Y3RM\MC900417378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657600"/>
            <a:ext cx="3541207" cy="3017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Carrots and Sticks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Offer a rationale about why the task is necessary.</a:t>
            </a:r>
          </a:p>
          <a:p>
            <a:r>
              <a:rPr lang="en-US" dirty="0"/>
              <a:t>Acknowledge that the task is boring.</a:t>
            </a:r>
          </a:p>
          <a:p>
            <a:r>
              <a:rPr lang="en-US" dirty="0"/>
              <a:t>Allow people to complete the task their own way. </a:t>
            </a:r>
          </a:p>
          <a:p>
            <a:r>
              <a:rPr lang="en-US" dirty="0"/>
              <a:t>Give non-tangible vs. ‘if-then’ rewards.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0706B3-165E-4CCA-8FBF-8E23E5002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Sawyer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Convincing others that work is play</a:t>
            </a:r>
          </a:p>
          <a:p>
            <a:endParaRPr lang="en-US" dirty="0"/>
          </a:p>
          <a:p>
            <a:r>
              <a:rPr lang="en-US" dirty="0"/>
              <a:t>People will be more motivated if they enjoy what they are doing.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752600"/>
            <a:ext cx="3657600" cy="338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418</TotalTime>
  <Words>537</Words>
  <Application>Microsoft Office PowerPoint</Application>
  <PresentationFormat>On-screen Show (4:3)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Franklin Gothic Book</vt:lpstr>
      <vt:lpstr>Wingdings 2</vt:lpstr>
      <vt:lpstr>Technic</vt:lpstr>
      <vt:lpstr>Daniel Pink Drive</vt:lpstr>
      <vt:lpstr>PowerPoint Presentation</vt:lpstr>
      <vt:lpstr>Operating Systems</vt:lpstr>
      <vt:lpstr>Types of Jobs</vt:lpstr>
      <vt:lpstr>Motivation 2.0</vt:lpstr>
      <vt:lpstr>Flaws with Carrot/Stick </vt:lpstr>
      <vt:lpstr>Replacing Carrots and Sticks</vt:lpstr>
      <vt:lpstr>PowerPoint Presentation</vt:lpstr>
      <vt:lpstr>Tom Sawyer Effect</vt:lpstr>
      <vt:lpstr>Fish Philosophy</vt:lpstr>
      <vt:lpstr>Personality Types</vt:lpstr>
      <vt:lpstr>Elements of 3.0</vt:lpstr>
      <vt:lpstr>Autonomy</vt:lpstr>
      <vt:lpstr>Four Essentials of Autonomy</vt:lpstr>
      <vt:lpstr>Task</vt:lpstr>
      <vt:lpstr>Time</vt:lpstr>
      <vt:lpstr>Technique</vt:lpstr>
      <vt:lpstr>Team</vt:lpstr>
      <vt:lpstr>Mastery can be…</vt:lpstr>
      <vt:lpstr>Mastery as Mindset</vt:lpstr>
      <vt:lpstr>Mastery as Pain</vt:lpstr>
      <vt:lpstr>Mastery as Asymptote</vt:lpstr>
      <vt:lpstr>Autotelic Experience</vt:lpstr>
      <vt:lpstr>Goldilocks Effect</vt:lpstr>
      <vt:lpstr>Purpose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</dc:title>
  <dc:creator>Meredith</dc:creator>
  <cp:lastModifiedBy>ashok neupane</cp:lastModifiedBy>
  <cp:revision>39</cp:revision>
  <dcterms:created xsi:type="dcterms:W3CDTF">2012-02-12T20:06:34Z</dcterms:created>
  <dcterms:modified xsi:type="dcterms:W3CDTF">2025-07-29T04:16:32Z</dcterms:modified>
</cp:coreProperties>
</file>